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45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63D3A-B7CC-4E77-8EAF-0480C89431A8}" type="datetimeFigureOut">
              <a:rPr lang="pt-BR" smtClean="0"/>
              <a:t>10/01/2025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BCDC2-D172-4A3F-94B4-B2BC61E081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89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0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6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92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5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99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2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8782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</a:t>
            </a: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DP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–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OKR´s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24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593649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12989" y="2370244"/>
            <a:ext cx="10161651" cy="166199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Folhas fechadas no prazo e sem erros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Automatizar processos diversos</a:t>
            </a:r>
            <a:endParaRPr kumimoji="0" lang="pt-BR" sz="16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Integração sistema de ponto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Integração Folha x Benefícios/2024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86363" y="1630294"/>
            <a:ext cx="10188278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Digitalização do DP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132874" y="4103258"/>
            <a:ext cx="10141765" cy="270843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lvl="0" defTabSz="457200">
              <a:defRPr/>
            </a:pPr>
            <a:r>
              <a:rPr lang="pt-BR" sz="1400" dirty="0">
                <a:solidFill>
                  <a:prstClr val="white"/>
                </a:solidFill>
              </a:rPr>
              <a:t>Folhas fechadas e entregues à contabilidade no 1º dia útil após o pagamento</a:t>
            </a:r>
          </a:p>
          <a:p>
            <a:pPr lvl="0" defTabSz="457200">
              <a:defRPr/>
            </a:pPr>
            <a:r>
              <a:rPr lang="pt-BR" sz="1400" dirty="0">
                <a:solidFill>
                  <a:prstClr val="white"/>
                </a:solidFill>
              </a:rPr>
              <a:t>Sem ajustes posteriores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Automatizações previstas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Melhoria das ferramentas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Definição de novas regras operacionais </a:t>
            </a:r>
            <a:r>
              <a:rPr kumimoji="0" lang="pt-BR" sz="140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qdo</a:t>
            </a:r>
            <a:r>
              <a:rPr kumimoji="0" lang="pt-BR" sz="14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necessário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Treinamento dos usuários e áreas com interseção nos processo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Clareza nas regras e normas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defTabSz="457200">
              <a:defRPr/>
            </a:pP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</a:t>
            </a:r>
            <a:r>
              <a:rPr lang="pt-BR" sz="1400" dirty="0" err="1">
                <a:solidFill>
                  <a:prstClr val="white"/>
                </a:solidFill>
                <a:latin typeface="Arial" panose="020B0604020202020204"/>
              </a:rPr>
              <a:t>lementação</a:t>
            </a: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 da funcionalidade na plataforma Solides</a:t>
            </a:r>
          </a:p>
          <a:p>
            <a:pPr defTabSz="457200">
              <a:defRPr/>
            </a:pPr>
            <a:r>
              <a:rPr lang="pt-BR" sz="1400" dirty="0">
                <a:solidFill>
                  <a:prstClr val="white"/>
                </a:solidFill>
              </a:rPr>
              <a:t>Tempo entre envio de documentação e funcionário em loja deverá ser reduzido de 12 para  5 dias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1586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8151</TotalTime>
  <Words>145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MS Shell Dlg 2</vt:lpstr>
      <vt:lpstr>Wingdings</vt:lpstr>
      <vt:lpstr>Wingdings 3</vt:lpstr>
      <vt:lpstr>Madison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RECURSOS HUMANOS</dc:title>
  <dc:creator>Francini Ferreira</dc:creator>
  <cp:lastModifiedBy>Aline Gomes</cp:lastModifiedBy>
  <cp:revision>51</cp:revision>
  <dcterms:created xsi:type="dcterms:W3CDTF">2023-12-28T17:16:29Z</dcterms:created>
  <dcterms:modified xsi:type="dcterms:W3CDTF">2025-01-10T15:10:45Z</dcterms:modified>
</cp:coreProperties>
</file>